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D735-4A5A-4FA7-8F41-290156EF30F1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57F2-9DEB-4472-944D-41A7EB409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231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D735-4A5A-4FA7-8F41-290156EF30F1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57F2-9DEB-4472-944D-41A7EB409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272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D735-4A5A-4FA7-8F41-290156EF30F1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57F2-9DEB-4472-944D-41A7EB409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477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D735-4A5A-4FA7-8F41-290156EF30F1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57F2-9DEB-4472-944D-41A7EB409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345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D735-4A5A-4FA7-8F41-290156EF30F1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57F2-9DEB-4472-944D-41A7EB409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1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D735-4A5A-4FA7-8F41-290156EF30F1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57F2-9DEB-4472-944D-41A7EB409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18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D735-4A5A-4FA7-8F41-290156EF30F1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57F2-9DEB-4472-944D-41A7EB409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20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D735-4A5A-4FA7-8F41-290156EF30F1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57F2-9DEB-4472-944D-41A7EB409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3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D735-4A5A-4FA7-8F41-290156EF30F1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57F2-9DEB-4472-944D-41A7EB409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9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D735-4A5A-4FA7-8F41-290156EF30F1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57F2-9DEB-4472-944D-41A7EB409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715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D735-4A5A-4FA7-8F41-290156EF30F1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57F2-9DEB-4472-944D-41A7EB409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417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2D735-4A5A-4FA7-8F41-290156EF30F1}" type="datetimeFigureOut">
              <a:rPr lang="en-US" smtClean="0"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A57F2-9DEB-4472-944D-41A7EB409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80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30" name="Picture 6" descr="Tổng hợp các hình nền powerpoint đẹp đơn giản tinh tế chuyên nghiệp | Thủ  thuật máy tí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9378"/>
            <a:ext cx="12192000" cy="6930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085112" y="137791"/>
            <a:ext cx="6092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 BÁO KHAI GIẢNG </a:t>
            </a:r>
          </a:p>
          <a:p>
            <a:pPr algn="ctr"/>
            <a:r>
              <a:rPr lang="en-US" sz="30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2020 - 2021</a:t>
            </a:r>
            <a:endParaRPr lang="en-US" sz="3000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1153454"/>
            <a:ext cx="12192000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ạo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quận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Khê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“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2020 -2021 ”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8h00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5/9/2020 (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7)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Covid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-19.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tạp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100%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eo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nghỉ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2020-2021.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en-US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en-US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70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251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</cp:revision>
  <dcterms:created xsi:type="dcterms:W3CDTF">2020-09-04T10:15:34Z</dcterms:created>
  <dcterms:modified xsi:type="dcterms:W3CDTF">2020-09-04T10:59:33Z</dcterms:modified>
</cp:coreProperties>
</file>